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3DCBE-072E-49E8-908B-49EBAC0EF098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F6C74-2DB4-48DA-87A1-1437A247F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91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F6C74-2DB4-48DA-87A1-1437A247F7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61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159820" y="5641004"/>
            <a:ext cx="9504012" cy="1127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>
                <a:latin typeface="Arial"/>
                <a:cs typeface="Arial"/>
              </a:rPr>
              <a:t>Cooking </a:t>
            </a:r>
            <a:r>
              <a:rPr lang="en-GB" sz="1200" dirty="0">
                <a:latin typeface="Arial"/>
                <a:cs typeface="Arial"/>
              </a:rPr>
              <a:t>and Nutrition 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13096"/>
              </p:ext>
            </p:extLst>
          </p:nvPr>
        </p:nvGraphicFramePr>
        <p:xfrm>
          <a:off x="181506" y="462887"/>
          <a:ext cx="9556395" cy="501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465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94331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1186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0513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 vegetables safely using appropriate utensils.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Did I weigh out my ingredients accurately so that my soup tasted nice?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Micro organism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A group of very small life forms, like bacteria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212548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 a recipe carefully.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538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Hygiene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Keeping yourself and your surroundings clean.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080152"/>
                  </a:ext>
                </a:extLst>
              </a:tr>
              <a:tr h="586988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Assemble and cook ingredients by controlling temperature of the hob.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Did I cook it for the correct amount of time?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1463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Simmer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To keep the water or food that is being heated just below boiling point and bubbling gently.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25156"/>
                  </a:ext>
                </a:extLst>
              </a:tr>
              <a:tr h="523380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ingredients accurately and calculate ratios to scale up or down from a recipe.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Did I use the preparation techniques; soak, simmer and garnish?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88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Ratio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To increase or decrease amounts.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24300"/>
                  </a:ext>
                </a:extLst>
              </a:tr>
              <a:tr h="553047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and refine recipes by changing ingredients / temperature / cooking methods / cooking times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Would I change anything about my finished recipe to improve it?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86443"/>
                  </a:ext>
                </a:extLst>
              </a:tr>
              <a:tr h="2699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Seasonality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Fresh food that is ready to eat during its harvest season.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18935"/>
                  </a:ext>
                </a:extLst>
              </a:tr>
              <a:tr h="399835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the importance of correct storage and handling of ingredients linking knowledge of micro organisms from science.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Would you consider your dish to be balanced?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251639"/>
                  </a:ext>
                </a:extLst>
              </a:tr>
              <a:tr h="5259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Balanced meal 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dirty="0"/>
                        <a:t>Eating a variety of different foods from all five food groups to maintain a healthy diet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721110"/>
                  </a:ext>
                </a:extLst>
              </a:tr>
              <a:tr h="143776"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 product discussing the benefits of a healthy bean soup.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Why do you think your soup is / is not balanced?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56776"/>
                  </a:ext>
                </a:extLst>
              </a:tr>
              <a:tr h="669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Season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To add salt, herbs, pepper or other spices to food to make it taste better.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212529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242168" y="5650943"/>
            <a:ext cx="3263032" cy="10156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</a:t>
            </a:r>
          </a:p>
          <a:p>
            <a:endParaRPr lang="en-GB" sz="1200" b="1" dirty="0"/>
          </a:p>
          <a:p>
            <a:r>
              <a:rPr lang="en-GB" sz="1200" b="1" dirty="0"/>
              <a:t>To design, make and evaluate a broad bean and courgette soup from seasonal homegrown produce. </a:t>
            </a:r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6</a:t>
            </a:r>
            <a:r>
              <a:rPr sz="1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707E42-7461-448B-8272-224423535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363" y="5749331"/>
            <a:ext cx="1102333" cy="91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A4ED38-6A0E-4434-920A-17B1A5FCF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494" y="5742765"/>
            <a:ext cx="1102332" cy="940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A0983E-74A5-4949-887A-AF235BAB3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9642" y="5723280"/>
            <a:ext cx="1156904" cy="9404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B6D3DD-8771-40A2-8C86-56F881739B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1193" y="5736305"/>
            <a:ext cx="988142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283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Catherine McMullen</cp:lastModifiedBy>
  <cp:revision>60</cp:revision>
  <dcterms:created xsi:type="dcterms:W3CDTF">2021-02-24T19:06:38Z</dcterms:created>
  <dcterms:modified xsi:type="dcterms:W3CDTF">2023-12-19T08:18:25Z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