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search?sca_esv=596393425&amp;rlz=1C1GCEU_enGB894GB919&amp;sxsrf=ACQVn0-heS3FsVfo6ROsqdAx2qJ7Ay0SVQ:1704650779425&amp;q=rests&amp;si=AKbGX_oRjcCPa5QPMQwD2ABTMArQx5cHApPznO0tVjc6QoKJeIjzBOxB3zhitOVPrsd9TXEYVRUGDtd8bCMQCbyLvI4ISkxSUQ%3D%3D&amp;expnd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 smtClean="0">
                <a:latin typeface="Arial"/>
                <a:cs typeface="Arial"/>
              </a:rPr>
              <a:t>Structures and Mechanisms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457786"/>
              </p:ext>
            </p:extLst>
          </p:nvPr>
        </p:nvGraphicFramePr>
        <p:xfrm>
          <a:off x="380999" y="363112"/>
          <a:ext cx="9220200" cy="564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00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092201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 and Skills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 how their products will work. 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What did I like about my product?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Mechanism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system of parts moving together (often in a machine)</a:t>
                      </a:r>
                    </a:p>
                    <a:p>
                      <a:endParaRPr lang="en-GB" sz="1200" b="0" u="non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409048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simple design criteria to help develop their ideas.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11963"/>
                  </a:ext>
                </a:extLst>
              </a:tr>
              <a:tr h="2310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200" dirty="0" smtClean="0"/>
                        <a:t>Would I use any different materials next time? Why/why not?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35596"/>
                  </a:ext>
                </a:extLst>
              </a:tr>
              <a:tr h="366422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and communicate ideas by talking and drawing.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Axis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 smtClean="0">
                          <a:solidFill>
                            <a:schemeClr val="tx1"/>
                          </a:solidFill>
                        </a:rPr>
                        <a:t>A real or imaginary line going through the centre of an object which spins.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Axle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200" b="0" i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 or shaft on or with which a wheel or pair of wheels revolves.</a:t>
                      </a:r>
                      <a:endParaRPr lang="en-GB" sz="1200" b="0" u="non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8205"/>
                  </a:ext>
                </a:extLst>
              </a:tr>
              <a:tr h="124568">
                <a:tc rowSpan="4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 range of tools and equipment, explaining their choices.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59017"/>
                  </a:ext>
                </a:extLst>
              </a:tr>
              <a:tr h="4443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Is there</a:t>
                      </a:r>
                      <a:r>
                        <a:rPr lang="en-GB" sz="1200" baseline="0" dirty="0" smtClean="0"/>
                        <a:t> anything I didn’t like about my product?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504132"/>
                  </a:ext>
                </a:extLst>
              </a:tr>
              <a:tr h="4903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Dowel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 smtClean="0"/>
                        <a:t>A small,</a:t>
                      </a:r>
                      <a:r>
                        <a:rPr lang="en-GB" sz="1200" b="0" u="none" baseline="0" dirty="0" smtClean="0"/>
                        <a:t> t</a:t>
                      </a:r>
                      <a:r>
                        <a:rPr lang="en-GB" sz="1200" b="0" u="none" dirty="0" smtClean="0"/>
                        <a:t>hin piece of wood.</a:t>
                      </a:r>
                      <a:endParaRPr lang="en-GB" sz="1200" b="0" u="non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9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200" dirty="0" smtClean="0"/>
                        <a:t>What</a:t>
                      </a:r>
                      <a:r>
                        <a:rPr lang="en-GB" sz="1200" baseline="0" dirty="0" smtClean="0"/>
                        <a:t> could I do to make my product better? </a:t>
                      </a:r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0" dirty="0" smtClean="0"/>
                        <a:t>The supporting frame of</a:t>
                      </a:r>
                      <a:r>
                        <a:rPr lang="en-GB" sz="1200" b="0" baseline="0" dirty="0" smtClean="0"/>
                        <a:t> a structure. </a:t>
                      </a:r>
                      <a:endParaRPr lang="en-GB" sz="12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72548"/>
                  </a:ext>
                </a:extLst>
              </a:tr>
              <a:tr h="355600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about the movement of simple mechanisms such as wheels and axles.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837872"/>
                  </a:ext>
                </a:extLst>
              </a:tr>
              <a:tr h="262282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Rigid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Stiff or fixed – not being able to move</a:t>
                      </a:r>
                      <a:r>
                        <a:rPr lang="en-GB" sz="1200" baseline="0" dirty="0" smtClean="0"/>
                        <a:t> or bend.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97283"/>
                  </a:ext>
                </a:extLst>
              </a:tr>
              <a:tr h="265592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use the correct technical vocabulary for the projects they are undertaking.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51149"/>
                  </a:ext>
                </a:extLst>
              </a:tr>
              <a:tr h="1376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Base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lowest part or edge of something, especially the part on which it </a:t>
                      </a:r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rests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 is supported.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730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What</a:t>
                      </a:r>
                      <a:r>
                        <a:rPr lang="en-GB" sz="1200" baseline="0" dirty="0" smtClean="0"/>
                        <a:t> would I do differently next time?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15110"/>
                  </a:ext>
                </a:extLst>
              </a:tr>
              <a:tr h="170180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Engineer to look at – Henry Ford. He invented </a:t>
                      </a:r>
                    </a:p>
                    <a:p>
                      <a:r>
                        <a:rPr lang="en-GB" sz="1200" dirty="0" smtClean="0"/>
                        <a:t>several vehicles. 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08517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69251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6633524" y="5452438"/>
            <a:ext cx="2895601" cy="129266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– </a:t>
            </a:r>
            <a:r>
              <a:rPr lang="en-GB" sz="1200" b="1" dirty="0" smtClean="0"/>
              <a:t>To </a:t>
            </a:r>
            <a:endParaRPr lang="en-GB" sz="1200" b="1" dirty="0"/>
          </a:p>
          <a:p>
            <a:r>
              <a:rPr lang="en-GB" sz="1200" b="1" dirty="0"/>
              <a:t>d</a:t>
            </a:r>
            <a:r>
              <a:rPr lang="en-GB" sz="1200" b="1" dirty="0" smtClean="0"/>
              <a:t>esign </a:t>
            </a:r>
            <a:r>
              <a:rPr lang="en-GB" sz="1200" b="1" dirty="0" smtClean="0"/>
              <a:t>and make </a:t>
            </a:r>
            <a:endParaRPr lang="en-GB" sz="1200" b="1" dirty="0" smtClean="0"/>
          </a:p>
          <a:p>
            <a:r>
              <a:rPr lang="en-GB" sz="1200" b="1" dirty="0" smtClean="0"/>
              <a:t>a </a:t>
            </a:r>
            <a:r>
              <a:rPr lang="en-GB" sz="1200" b="1" dirty="0" smtClean="0"/>
              <a:t>f</a:t>
            </a:r>
            <a:r>
              <a:rPr lang="en-GB" sz="1200" b="1" dirty="0" smtClean="0"/>
              <a:t>ire engine.</a:t>
            </a:r>
            <a:endParaRPr lang="en-GB" sz="1200" b="1" dirty="0"/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1200" spc="-20" dirty="0" smtClean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341" y="5622621"/>
            <a:ext cx="1698957" cy="9522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5556925"/>
            <a:ext cx="2618905" cy="10240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600" y="5688122"/>
            <a:ext cx="805414" cy="895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244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Windows User</cp:lastModifiedBy>
  <cp:revision>34</cp:revision>
  <dcterms:created xsi:type="dcterms:W3CDTF">2021-02-24T19:06:38Z</dcterms:created>
  <dcterms:modified xsi:type="dcterms:W3CDTF">2024-01-07T18:15:13Z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