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320802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C50524A-8938-402C-A937-5E42E6172DA8}"/>
              </a:ext>
            </a:extLst>
          </p:cNvPr>
          <p:cNvSpPr/>
          <p:nvPr/>
        </p:nvSpPr>
        <p:spPr>
          <a:xfrm>
            <a:off x="349020" y="4601756"/>
            <a:ext cx="6547789" cy="215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bject 58"/>
          <p:cNvSpPr txBox="1"/>
          <p:nvPr/>
        </p:nvSpPr>
        <p:spPr>
          <a:xfrm>
            <a:off x="901700" y="77154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09999" y="77154"/>
            <a:ext cx="2299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200" dirty="0" smtClean="0">
                <a:latin typeface="Arial"/>
                <a:cs typeface="Arial"/>
              </a:rPr>
              <a:t>Cooking </a:t>
            </a:r>
            <a:r>
              <a:rPr lang="en-GB" sz="1200" smtClean="0">
                <a:latin typeface="Arial"/>
                <a:cs typeface="Arial"/>
              </a:rPr>
              <a:t>and Nutrition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28789" y="77154"/>
            <a:ext cx="20758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rgbClr val="00007F"/>
                </a:solidFill>
                <a:latin typeface="Arial"/>
                <a:cs typeface="Arial"/>
              </a:rPr>
              <a:t>DT</a:t>
            </a:r>
            <a:r>
              <a:rPr sz="1200" spc="-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Knowledge</a:t>
            </a:r>
            <a:r>
              <a:rPr sz="1200" spc="-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Organiser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44DB095F-245B-4263-AB4E-67B0188A9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67856"/>
              </p:ext>
            </p:extLst>
          </p:nvPr>
        </p:nvGraphicFramePr>
        <p:xfrm>
          <a:off x="380999" y="363112"/>
          <a:ext cx="9220200" cy="522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2824947943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963182340"/>
                    </a:ext>
                  </a:extLst>
                </a:gridCol>
                <a:gridCol w="1092201">
                  <a:extLst>
                    <a:ext uri="{9D8B030D-6E8A-4147-A177-3AD203B41FA5}">
                      <a16:colId xmlns:a16="http://schemas.microsoft.com/office/drawing/2014/main" val="2530668945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42909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 and Skills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Evaluate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Vocabulary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Generate realistic ideas, focusing on the needs of the user.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</a:t>
                      </a: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say how well existing products have been designed and made.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Food</a:t>
                      </a:r>
                      <a:r>
                        <a:rPr lang="en-GB" sz="1200" baseline="0" dirty="0" smtClean="0"/>
                        <a:t> Group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Different</a:t>
                      </a:r>
                      <a:r>
                        <a:rPr lang="en-GB" sz="1200" baseline="0" dirty="0" smtClean="0"/>
                        <a:t> foods belong to a specific group. E.g. meat is in the protein group.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9739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understand that a healthy diet is made up from a variety and balance of different food and drink, as depicted in The Eatwell Plate.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</a:t>
                      </a: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say where and when existing products were designed and made.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11963"/>
                  </a:ext>
                </a:extLst>
              </a:tr>
              <a:tr h="366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Balanced</a:t>
                      </a:r>
                      <a:r>
                        <a:rPr lang="en-GB" sz="1200" baseline="0" dirty="0" smtClean="0"/>
                        <a:t> Diet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Diet which has all of the right kinds of food for being healthy. 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7314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work safely and hygienically to join and combine a range of ingredients.</a:t>
                      </a:r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evaluate their completed product against the given design criteria.</a:t>
                      </a:r>
                      <a:endParaRPr lang="en-GB" sz="1000" dirty="0" smtClean="0"/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3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Healthy</a:t>
                      </a:r>
                      <a:r>
                        <a:rPr lang="en-GB" sz="1200" baseline="0" dirty="0" smtClean="0"/>
                        <a:t> Plate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 simple guide to encourage you to eat healthily. 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82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prepare foods by slicing, mixing, grating and weighing.</a:t>
                      </a:r>
                      <a:endParaRPr lang="en-GB" sz="1000" dirty="0" smtClean="0"/>
                    </a:p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59017"/>
                  </a:ext>
                </a:extLst>
              </a:tr>
              <a:tr h="4903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Slicing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Cut something (a food) into slices.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3945"/>
                  </a:ext>
                </a:extLst>
              </a:tr>
              <a:tr h="149752">
                <a:tc rowSpan="3">
                  <a:txBody>
                    <a:bodyPr/>
                    <a:lstStyle/>
                    <a:p>
                      <a:endParaRPr lang="en-GB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72548"/>
                  </a:ext>
                </a:extLst>
              </a:tr>
              <a:tr h="307448">
                <a:tc vMerge="1">
                  <a:txBody>
                    <a:bodyPr/>
                    <a:lstStyle/>
                    <a:p>
                      <a:r>
                        <a:rPr lang="en-GB" sz="1100" dirty="0"/>
                        <a:t>Understand the food hygiene procedure after cooking – clean down surfaces, put ingredients away, wash equipment and dry equipment.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Measuring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 measure the quantity</a:t>
                      </a:r>
                      <a:r>
                        <a:rPr lang="en-GB" sz="1200" baseline="0" dirty="0" smtClean="0"/>
                        <a:t> you need. 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05421"/>
                  </a:ext>
                </a:extLst>
              </a:tr>
              <a:tr h="262282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Grating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Substances that are found in foods that the body needs to keep healthy. 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97283"/>
                  </a:ext>
                </a:extLst>
              </a:tr>
              <a:tr h="33030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 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511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15110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Chef to look at  - Jamie Oliver. 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08517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369251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FB90D46B-5BFB-4D3A-A362-FC5F082B68E2}"/>
              </a:ext>
            </a:extLst>
          </p:cNvPr>
          <p:cNvSpPr txBox="1"/>
          <p:nvPr/>
        </p:nvSpPr>
        <p:spPr>
          <a:xfrm>
            <a:off x="7000721" y="5419216"/>
            <a:ext cx="2496566" cy="12618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/>
              <a:t>Outcome</a:t>
            </a:r>
            <a:r>
              <a:rPr lang="en-GB" sz="1200" b="1" dirty="0"/>
              <a:t> – </a:t>
            </a:r>
            <a:r>
              <a:rPr lang="en-GB" sz="1200" b="1" dirty="0"/>
              <a:t>Design </a:t>
            </a:r>
            <a:endParaRPr lang="en-GB" sz="1200" b="1" dirty="0" smtClean="0"/>
          </a:p>
          <a:p>
            <a:r>
              <a:rPr lang="en-GB" sz="1200" b="1" dirty="0" smtClean="0"/>
              <a:t>and </a:t>
            </a:r>
            <a:r>
              <a:rPr lang="en-GB" sz="1200" b="1" dirty="0"/>
              <a:t>make a </a:t>
            </a:r>
            <a:endParaRPr lang="en-GB" sz="1200" b="1" dirty="0" smtClean="0"/>
          </a:p>
          <a:p>
            <a:r>
              <a:rPr lang="en-GB" sz="1200" b="1" dirty="0" smtClean="0"/>
              <a:t>nutritious </a:t>
            </a:r>
            <a:r>
              <a:rPr lang="en-GB" sz="1200" b="1" dirty="0"/>
              <a:t>fruit </a:t>
            </a:r>
            <a:endParaRPr lang="en-GB" sz="1200" b="1" dirty="0" smtClean="0"/>
          </a:p>
          <a:p>
            <a:r>
              <a:rPr lang="en-GB" sz="1200" b="1" dirty="0" smtClean="0"/>
              <a:t>Smoothie.</a:t>
            </a:r>
            <a:endParaRPr lang="en-GB" sz="1200" b="1" dirty="0"/>
          </a:p>
          <a:p>
            <a:endParaRPr lang="en-GB" sz="1400" b="1" dirty="0"/>
          </a:p>
          <a:p>
            <a:endParaRPr lang="en-GB" sz="1400" b="1" dirty="0"/>
          </a:p>
        </p:txBody>
      </p:sp>
      <p:sp>
        <p:nvSpPr>
          <p:cNvPr id="12" name="object 59">
            <a:extLst>
              <a:ext uri="{FF2B5EF4-FFF2-40B4-BE49-F238E27FC236}">
                <a16:creationId xmlns:a16="http://schemas.microsoft.com/office/drawing/2014/main" id="{87BEAAF2-7C53-4668-B940-C4C672758246}"/>
              </a:ext>
            </a:extLst>
          </p:cNvPr>
          <p:cNvSpPr txBox="1"/>
          <p:nvPr/>
        </p:nvSpPr>
        <p:spPr>
          <a:xfrm>
            <a:off x="82321" y="89215"/>
            <a:ext cx="22994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7F"/>
                </a:solidFill>
                <a:latin typeface="Arial"/>
                <a:cs typeface="Arial"/>
              </a:rPr>
              <a:t>Year</a:t>
            </a:r>
            <a:r>
              <a:rPr sz="12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0007F"/>
                </a:solidFill>
                <a:latin typeface="Arial"/>
                <a:cs typeface="Arial"/>
              </a:rPr>
              <a:t>3</a:t>
            </a:r>
            <a:r>
              <a:rPr sz="1200" spc="-20" dirty="0" smtClean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383095"/>
            <a:ext cx="2893031" cy="203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32" y="4819073"/>
            <a:ext cx="1002742" cy="137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00" y="5076141"/>
            <a:ext cx="1328723" cy="163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216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McMullen</dc:creator>
  <cp:lastModifiedBy>Windows User</cp:lastModifiedBy>
  <cp:revision>24</cp:revision>
  <dcterms:created xsi:type="dcterms:W3CDTF">2021-02-24T19:06:38Z</dcterms:created>
  <dcterms:modified xsi:type="dcterms:W3CDTF">2024-01-09T17:49:24Z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2021-02-24T00:00:00Z</vt:filetime>
  </property>
</Properties>
</file>