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851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3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9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767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4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2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5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BB94537-5A40-48CB-A7B9-E5A00C3643E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9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8F6C-0411-470C-AEB4-AC9D694FC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Parent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BC1DF-08EA-4FF6-9E53-02B930619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56896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8975-ECD8-4EFF-BE9E-0CDFCC25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information and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E866-BDD0-44B8-AC62-670E3B991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PE days are Wednesday and Friday for this term – trainers are needed. Please remove earrings on these days.</a:t>
            </a:r>
          </a:p>
          <a:p>
            <a:r>
              <a:rPr lang="en-GB" sz="2400" dirty="0"/>
              <a:t>Check the school website pages and twitter for regular updates about our work in class (@</a:t>
            </a:r>
            <a:r>
              <a:rPr lang="en-GB" sz="2400" dirty="0" err="1"/>
              <a:t>Hawthorn_PS</a:t>
            </a:r>
            <a:r>
              <a:rPr lang="en-GB" sz="2400" dirty="0"/>
              <a:t>) </a:t>
            </a:r>
          </a:p>
          <a:p>
            <a:r>
              <a:rPr lang="en-GB" sz="2400" dirty="0"/>
              <a:t>If you ever have a question or concern, speak to us!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A9B7-A722-4ADF-BFE0-B71088458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109976"/>
            <a:ext cx="9692640" cy="697409"/>
          </a:xfrm>
        </p:spPr>
        <p:txBody>
          <a:bodyPr/>
          <a:lstStyle/>
          <a:p>
            <a:r>
              <a:rPr lang="en-GB" dirty="0"/>
              <a:t>Our topic this half-term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3739-3B70-4F42-A4C8-90F2B130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77AA47-93F1-4C34-B1EE-516BEFE65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" y="807385"/>
            <a:ext cx="9759238" cy="61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8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06FB-1ECE-4313-A9DD-4224E09B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384F-9E50-44B2-93BC-6529F2C5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Reading bags will go home every night</a:t>
            </a:r>
          </a:p>
          <a:p>
            <a:r>
              <a:rPr lang="en-GB" sz="2400" dirty="0"/>
              <a:t>Each child has a book to read – they should read every night to improve their skills. </a:t>
            </a:r>
          </a:p>
          <a:p>
            <a:r>
              <a:rPr lang="en-GB" sz="2400" dirty="0"/>
              <a:t>If they want to read their own book from home, that is fine. </a:t>
            </a:r>
          </a:p>
          <a:p>
            <a:r>
              <a:rPr lang="en-GB" sz="2400" dirty="0"/>
              <a:t>All reading should be recorded in their reading record. </a:t>
            </a:r>
          </a:p>
          <a:p>
            <a:r>
              <a:rPr lang="en-GB" sz="2400" dirty="0"/>
              <a:t>Any other information we want to pass onto you will also be in their reading bags, so it is worth checking the bags frequently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071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7BAE-FBEA-4AE8-9FD6-F9CBA77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8" y="-106386"/>
            <a:ext cx="9692640" cy="1325562"/>
          </a:xfrm>
        </p:spPr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0C99-B4F7-4A0D-9819-5A3982E91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3" y="1828800"/>
            <a:ext cx="2756451" cy="4351337"/>
          </a:xfrm>
        </p:spPr>
        <p:txBody>
          <a:bodyPr>
            <a:normAutofit/>
          </a:bodyPr>
          <a:lstStyle/>
          <a:p>
            <a:r>
              <a:rPr lang="en-GB" sz="2400" dirty="0"/>
              <a:t>Children also have logins for </a:t>
            </a:r>
            <a:r>
              <a:rPr lang="en-GB" sz="2400" dirty="0" err="1"/>
              <a:t>TTRockstars</a:t>
            </a:r>
            <a:r>
              <a:rPr lang="en-GB" sz="2400" dirty="0"/>
              <a:t> to practise multiplication skills. </a:t>
            </a:r>
          </a:p>
          <a:p>
            <a:r>
              <a:rPr lang="en-GB" sz="2400" dirty="0"/>
              <a:t>All children have been provided with a code to access seesaw at home.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51B83-F403-4F35-9213-14A04BCCE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68" y="1219176"/>
            <a:ext cx="8288585" cy="55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7253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44</TotalTime>
  <Words>172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Year 5 Parent meeting</vt:lpstr>
      <vt:lpstr>Key information and dates</vt:lpstr>
      <vt:lpstr>Our topic this half-term</vt:lpstr>
      <vt:lpstr>Reading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Parent meeting</dc:title>
  <dc:creator>Pearson, Jennifer</dc:creator>
  <cp:lastModifiedBy>Jackson, Sarah</cp:lastModifiedBy>
  <cp:revision>5</cp:revision>
  <dcterms:created xsi:type="dcterms:W3CDTF">2021-09-11T11:58:35Z</dcterms:created>
  <dcterms:modified xsi:type="dcterms:W3CDTF">2021-09-16T06:13:47Z</dcterms:modified>
</cp:coreProperties>
</file>